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4" r:id="rId11"/>
    <p:sldId id="269" r:id="rId12"/>
    <p:sldId id="266" r:id="rId13"/>
    <p:sldId id="267" r:id="rId14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3"/>
    <p:restoredTop sz="94655"/>
  </p:normalViewPr>
  <p:slideViewPr>
    <p:cSldViewPr snapToGrid="0">
      <p:cViewPr varScale="1">
        <p:scale>
          <a:sx n="171" d="100"/>
          <a:sy n="171" d="100"/>
        </p:scale>
        <p:origin x="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gif>
</file>

<file path=ppt/media/image12.png>
</file>

<file path=ppt/media/image13.gif>
</file>

<file path=ppt/media/image14.png>
</file>

<file path=ppt/media/image15.gif>
</file>

<file path=ppt/media/image16.png>
</file>

<file path=ppt/media/image17.gif>
</file>

<file path=ppt/media/image18.png>
</file>

<file path=ppt/media/image19.gif>
</file>

<file path=ppt/media/image2.png>
</file>

<file path=ppt/media/image20.png>
</file>

<file path=ppt/media/image3.gif>
</file>

<file path=ppt/media/image4.gif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36958-4FB5-1640-AC83-9138866E2506}" type="datetimeFigureOut">
              <a:rPr lang="en-US" smtClean="0"/>
              <a:t>5/11/23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32083-D4BC-1B4E-A280-1D177F83A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461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32083-D4BC-1B4E-A280-1D177F83A5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12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3CC91-64FD-5DBD-88E9-1B47544FF2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DEDC2D-C194-0647-68A0-9FAFDFC033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5E4EB-407A-53E5-F63F-1CD3D16EA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DA3D0-330F-93FA-F7C6-FBFBB411A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44EF4-5F3F-0960-4CF4-5A47E4D3F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66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6E356-3EDF-33A6-DC75-F4EB947EC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AA5673-7186-256A-DB9C-2417EDB921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F0DD1-D438-953C-8FDD-A01D5475F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31BCB-4DA5-55F9-A0E8-CCAA4A7A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BDF4B-66C3-BA51-6280-1F205FCCB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064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2135F9-66AF-6A42-92D6-8647A0F61A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63FB41-9695-0433-DCBA-198550E468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85374-4797-4BD5-53D4-B97C20A9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E2A21-19CF-87A8-1C21-187029FC8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874AA-9B3D-7C9A-1427-263461749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741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7640F-B187-24B6-5E71-46F3F1385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E659-CFD4-33A1-1041-825BACFA9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4B1CE-D59B-8F0A-DEF4-10C5AADE3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0DF8C-C6CE-0372-B790-3C4E4C80B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7C4C1-6603-10D8-2D95-CA40C3CB8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97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CC918-AB1C-8DEF-EF87-10B4B3700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834FA2-207C-1EA7-773D-967AA76B5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8ECC5-9939-FC50-A8EE-8BFD314B8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4C14D-473F-D099-CFA8-BB1D4CFA7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6E738-314C-5B94-5AEC-12D4CAC56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844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C6B3F-B9C7-57BB-672B-78C37E578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C3B6B-DD0B-5721-530D-162DA37FD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DB43FE-4E1E-6EAC-FA49-D241D39D9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2DE807-2268-E934-8D33-0C0A164A0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7B03D7-68BD-A92E-BDF0-1854CABA2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6DFF6-E780-447C-7F1F-2543A4E6E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101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873C2-FCB6-D806-9B02-BCA322EEF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976E2E-3A5B-D012-2B7C-DC4813471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7DA06-1D9A-89E6-5503-E5602F746D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D4F74B-C1AC-E815-64C4-7D6B2F06AC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90865F-727F-31A1-EB02-BB3355876E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0B5A4F-19AE-EE70-4312-778E23E21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6FD804-E541-5F07-401E-6925BDB59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357202-6919-920C-163B-46F42C385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11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08BBD-7859-30CE-08A0-BB315283E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FE12F5-E919-8B1A-ED28-0BEB4DA0D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92BC86-B291-6D05-42A5-CAC704CA7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BE0806-5851-B481-FD18-7847B5E2D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302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D7A074-501B-B6AA-E6CA-CE48C33CC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10D770-E3E1-4A49-B882-0C598EF42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717FD-C033-25C9-D9F5-F713D402B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05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6AFB-86E0-1E44-731D-47B2142A7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7E49D-231E-CD6E-6F5F-48283362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DFBABB-A9C9-D0B4-A6DD-F303B0B39C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F05BB-298B-96C4-AD36-AFA78765E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33B80E-E890-6D7B-502A-7011F7330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CB698-95D4-6B33-333F-D15D06E90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7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1583B-F5E5-05C9-1C00-487890C1C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172B2D-72B0-DB6C-5E51-21C56897CC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759E60-D462-3262-7EA6-8E2F6A1FE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5E97CA-7929-F5ED-A7F0-873DAD9D1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97C880-7ABF-637A-E7FA-191C13D8F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B0C7E5-3DC5-DCC1-4CA9-BBB875927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06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19E06F-089B-6624-8E39-3DC199685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37FA4-94E3-EF79-ABCB-554D65923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E8E04-702A-B5C1-BD9E-BB7753CF74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09A89-F8F9-7F4F-9104-48A31F319E95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F3022-BF54-3474-B076-319F73A5F3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B3174-B777-30B6-3A7B-2BE1BF096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E20D1-714E-2345-91B8-8431B9FB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943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F39D1-C2D0-3841-768C-F2B5160598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Volumetric Frequency Histogram Coarse Graining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0DAE67-3396-FE67-65DE-ACA8D81DC8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Sanyam * Stefano</a:t>
            </a:r>
          </a:p>
          <a:p>
            <a:r>
              <a:rPr lang="en-US" dirty="0"/>
              <a:t>May 1</a:t>
            </a:r>
            <a:r>
              <a:rPr lang="en-US" baseline="30000" dirty="0"/>
              <a:t>st</a:t>
            </a:r>
            <a:r>
              <a:rPr lang="en-US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3405579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2829E-EACA-D56A-8ED9-9BA8765F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FHCG 0.073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D888BF-46F5-1E17-6598-21DD8C134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648" y="1690688"/>
            <a:ext cx="5461000" cy="3949700"/>
          </a:xfrm>
          <a:prstGeom prst="rect">
            <a:avLst/>
          </a:prstGeom>
        </p:spPr>
      </p:pic>
      <p:pic>
        <p:nvPicPr>
          <p:cNvPr id="5" name="Picture 4" descr="Chart, scatter chart, qr code&#10;&#10;Description automatically generated">
            <a:extLst>
              <a:ext uri="{FF2B5EF4-FFF2-40B4-BE49-F238E27FC236}">
                <a16:creationId xmlns:a16="http://schemas.microsoft.com/office/drawing/2014/main" id="{3499C964-9B0C-F4BF-D10F-43059677B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41538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99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E6523-DD16-B8E2-903D-D7CBEC04D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FHCG 0.83</a:t>
            </a:r>
          </a:p>
        </p:txBody>
      </p:sp>
      <p:pic>
        <p:nvPicPr>
          <p:cNvPr id="5" name="Picture 4" descr="A picture containing text, rectangle, diagram, screenshot&#10;&#10;Description automatically generated">
            <a:extLst>
              <a:ext uri="{FF2B5EF4-FFF2-40B4-BE49-F238E27FC236}">
                <a16:creationId xmlns:a16="http://schemas.microsoft.com/office/drawing/2014/main" id="{B129A37B-AB5C-6B27-7961-1A147E56B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010" y="2685585"/>
            <a:ext cx="4064000" cy="304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54C3B0-2422-8848-DFF3-14BFC3A4E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9123" y="1981974"/>
            <a:ext cx="54991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66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2829E-EACA-D56A-8ED9-9BA8765F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FHCG 0.093</a:t>
            </a:r>
          </a:p>
        </p:txBody>
      </p:sp>
      <p:pic>
        <p:nvPicPr>
          <p:cNvPr id="4" name="Picture 3" descr="Chart, scatter chart, qr code&#10;&#10;Description automatically generated">
            <a:extLst>
              <a:ext uri="{FF2B5EF4-FFF2-40B4-BE49-F238E27FC236}">
                <a16:creationId xmlns:a16="http://schemas.microsoft.com/office/drawing/2014/main" id="{AB64ADF9-923B-2055-9869-4E4D555EB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46372"/>
            <a:ext cx="4064000" cy="304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580C8F-E2B9-C5A9-CA4F-FECEB8D297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15098"/>
            <a:ext cx="54610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587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2829E-EACA-D56A-8ED9-9BA8765F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FHCG 0.103</a:t>
            </a:r>
          </a:p>
        </p:txBody>
      </p:sp>
      <p:pic>
        <p:nvPicPr>
          <p:cNvPr id="4" name="Picture 3" descr="Chart, scatter chart, qr code&#10;&#10;Description automatically generated">
            <a:extLst>
              <a:ext uri="{FF2B5EF4-FFF2-40B4-BE49-F238E27FC236}">
                <a16:creationId xmlns:a16="http://schemas.microsoft.com/office/drawing/2014/main" id="{041AD3A6-2EB8-17A0-982B-0A3DCD9C3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12" y="2347912"/>
            <a:ext cx="4064000" cy="304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6F4777-733D-874B-9EF4-2B7084C42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4362" y="1897062"/>
            <a:ext cx="54610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3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2829E-EACA-D56A-8ED9-9BA8765F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Used (same for all following simulations)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126C-12DB-E479-5F33-9F60522EA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rule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[[(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0.451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0.713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0.449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0.663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0.191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0.52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0.089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0.296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)], [(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0.332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0.51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0.084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0.307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0.182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0.465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)], [(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0.799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0.902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0.303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0.456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0.835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0.984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)]]</a:t>
            </a:r>
          </a:p>
          <a:p>
            <a:pPr marL="0" indent="0">
              <a:buNone/>
            </a:pP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921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2829E-EACA-D56A-8ED9-9BA8765F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 (200x200 grid)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4BF7B3-77A9-1A67-6B17-D7F4E5CDE9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9852" y="1309229"/>
            <a:ext cx="7178842" cy="5384132"/>
          </a:xfrm>
        </p:spPr>
      </p:pic>
    </p:spTree>
    <p:extLst>
      <p:ext uri="{BB962C8B-B14F-4D97-AF65-F5344CB8AC3E}">
        <p14:creationId xmlns:p14="http://schemas.microsoft.com/office/powerpoint/2010/main" val="4201862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2829E-EACA-D56A-8ED9-9BA8765F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FHCG 0.03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F7AE55-8FFC-E633-D0EB-188F912F3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9963" y="2151981"/>
            <a:ext cx="5461000" cy="3949700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790CEFA5-6815-BC38-552A-26472E59B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32" y="2602831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08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2829E-EACA-D56A-8ED9-9BA8765F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FHCG 0.013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AD2EAAA6-802D-EB44-3691-BF4C8F453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05000"/>
            <a:ext cx="4064000" cy="304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BDB888-B05B-DEDC-D8A3-248FB9755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79002"/>
            <a:ext cx="54610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576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2829E-EACA-D56A-8ED9-9BA8765F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FHCG 0.023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ABFBE620-B585-1B75-87C4-6D8A25831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42" y="2456196"/>
            <a:ext cx="4064000" cy="304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829DDE-1140-E210-64C8-1E1741EA8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5240" y="1690688"/>
            <a:ext cx="56007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731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74E2A-F9BB-5744-4660-A67E47AFD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FHCG 0.033</a:t>
            </a:r>
          </a:p>
        </p:txBody>
      </p:sp>
      <p:pic>
        <p:nvPicPr>
          <p:cNvPr id="5" name="Picture 4" descr="A picture containing black and white, pattern&#10;&#10;Description automatically generated">
            <a:extLst>
              <a:ext uri="{FF2B5EF4-FFF2-40B4-BE49-F238E27FC236}">
                <a16:creationId xmlns:a16="http://schemas.microsoft.com/office/drawing/2014/main" id="{C2CA6097-461D-798D-21D8-1D2FA2B87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38347"/>
            <a:ext cx="4064000" cy="304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66B6B3-61DA-DF92-E47E-0AAA4385A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534" y="3149136"/>
            <a:ext cx="4084721" cy="295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308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2829E-EACA-D56A-8ED9-9BA8765F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FHCG 0.053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40FA2D-5AE7-41A6-21C8-35216671C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074" y="1690688"/>
            <a:ext cx="5461000" cy="3949700"/>
          </a:xfrm>
          <a:prstGeom prst="rect">
            <a:avLst/>
          </a:prstGeom>
        </p:spPr>
      </p:pic>
      <p:pic>
        <p:nvPicPr>
          <p:cNvPr id="8" name="Picture 7" descr="Chart, scatter chart, qr code&#10;&#10;Description automatically generated">
            <a:extLst>
              <a:ext uri="{FF2B5EF4-FFF2-40B4-BE49-F238E27FC236}">
                <a16:creationId xmlns:a16="http://schemas.microsoft.com/office/drawing/2014/main" id="{D9B5486F-DF18-7132-B3E2-C62561572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221" y="2013284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53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2829E-EACA-D56A-8ED9-9BA8765F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FHCG 0.063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DEB6FB-E074-80DC-18F1-E1F2147EB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9784" y="1538371"/>
            <a:ext cx="5461000" cy="3949700"/>
          </a:xfrm>
          <a:prstGeom prst="rect">
            <a:avLst/>
          </a:prstGeom>
        </p:spPr>
      </p:pic>
      <p:pic>
        <p:nvPicPr>
          <p:cNvPr id="5" name="Picture 4" descr="Chart, scatter chart, qr code&#10;&#10;Description automatically generated">
            <a:extLst>
              <a:ext uri="{FF2B5EF4-FFF2-40B4-BE49-F238E27FC236}">
                <a16:creationId xmlns:a16="http://schemas.microsoft.com/office/drawing/2014/main" id="{9DC8EA9E-E236-0EB7-90A3-5D0EDCBFB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65379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752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118</Words>
  <Application>Microsoft Macintosh PowerPoint</Application>
  <PresentationFormat>Widescreen</PresentationFormat>
  <Paragraphs>17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Menlo</vt:lpstr>
      <vt:lpstr>Office Theme</vt:lpstr>
      <vt:lpstr>Volumetric Frequency Histogram Coarse Graining</vt:lpstr>
      <vt:lpstr>Rule Used (same for all following simulations)</vt:lpstr>
      <vt:lpstr>HD (200x200 grid)</vt:lpstr>
      <vt:lpstr>FHCG 0.03</vt:lpstr>
      <vt:lpstr>FHCG 0.013</vt:lpstr>
      <vt:lpstr>FHCG 0.023</vt:lpstr>
      <vt:lpstr>FHCG 0.033</vt:lpstr>
      <vt:lpstr>FHCG 0.053</vt:lpstr>
      <vt:lpstr>FHCG 0.063</vt:lpstr>
      <vt:lpstr>FHCG 0.073</vt:lpstr>
      <vt:lpstr>FHCG 0.83</vt:lpstr>
      <vt:lpstr>FHCG 0.093</vt:lpstr>
      <vt:lpstr>FHCG 0.103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Volumetric Frequency Histogram Coarse Graining</dc:title>
  <dc:creator>Sanyam Jain</dc:creator>
  <cp:lastModifiedBy>Sanyam Jain</cp:lastModifiedBy>
  <cp:revision>20</cp:revision>
  <dcterms:created xsi:type="dcterms:W3CDTF">2023-05-01T17:26:27Z</dcterms:created>
  <dcterms:modified xsi:type="dcterms:W3CDTF">2023-05-10T22:35:55Z</dcterms:modified>
</cp:coreProperties>
</file>

<file path=docProps/thumbnail.jpeg>
</file>